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21374100" cy="30276800"/>
  <p:notesSz cx="6858000" cy="9144000"/>
  <p:embeddedFontLst>
    <p:embeddedFont>
      <p:font typeface="Edo" charset="1" panose="02000000000000000000"/>
      <p:regular r:id="rId7"/>
    </p:embeddedFont>
    <p:embeddedFont>
      <p:font typeface="Open Sauce Bold" charset="1" panose="00000800000000000000"/>
      <p:regular r:id="rId8"/>
    </p:embeddedFont>
    <p:embeddedFont>
      <p:font typeface="Open Sauce" charset="1" panose="00000500000000000000"/>
      <p:regular r:id="rId9"/>
    </p:embeddedFont>
    <p:embeddedFont>
      <p:font typeface="Archivo Black" charset="1" panose="020B0A03020202020B04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2138400" y="3668732"/>
            <a:ext cx="17048728" cy="2127970"/>
          </a:xfrm>
          <a:prstGeom prst="rect">
            <a:avLst/>
          </a:prstGeom>
          <a:solidFill>
            <a:srgbClr val="E2EDF1"/>
          </a:solidFill>
        </p:spPr>
      </p:sp>
      <p:sp>
        <p:nvSpPr>
          <p:cNvPr name="AutoShape 3" id="3"/>
          <p:cNvSpPr/>
          <p:nvPr/>
        </p:nvSpPr>
        <p:spPr>
          <a:xfrm rot="0">
            <a:off x="2138400" y="2787212"/>
            <a:ext cx="11305537" cy="1506822"/>
          </a:xfrm>
          <a:prstGeom prst="rect">
            <a:avLst/>
          </a:prstGeom>
          <a:solidFill>
            <a:srgbClr val="71A1B9"/>
          </a:solidFill>
        </p:spPr>
      </p:sp>
      <p:sp>
        <p:nvSpPr>
          <p:cNvPr name="Freeform 4" id="4"/>
          <p:cNvSpPr/>
          <p:nvPr/>
        </p:nvSpPr>
        <p:spPr>
          <a:xfrm flipH="false" flipV="false" rot="0">
            <a:off x="16990055" y="28334314"/>
            <a:ext cx="3432668" cy="1376643"/>
          </a:xfrm>
          <a:custGeom>
            <a:avLst/>
            <a:gdLst/>
            <a:ahLst/>
            <a:cxnLst/>
            <a:rect r="r" b="b" t="t" l="l"/>
            <a:pathLst>
              <a:path h="1376643" w="3432668">
                <a:moveTo>
                  <a:pt x="0" y="0"/>
                </a:moveTo>
                <a:lnTo>
                  <a:pt x="3432668" y="0"/>
                </a:lnTo>
                <a:lnTo>
                  <a:pt x="3432668" y="1376643"/>
                </a:lnTo>
                <a:lnTo>
                  <a:pt x="0" y="137664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2609088" y="28356191"/>
            <a:ext cx="3467376" cy="1354766"/>
          </a:xfrm>
          <a:custGeom>
            <a:avLst/>
            <a:gdLst/>
            <a:ahLst/>
            <a:cxnLst/>
            <a:rect r="r" b="b" t="t" l="l"/>
            <a:pathLst>
              <a:path h="1354766" w="3467376">
                <a:moveTo>
                  <a:pt x="0" y="0"/>
                </a:moveTo>
                <a:lnTo>
                  <a:pt x="3467376" y="0"/>
                </a:lnTo>
                <a:lnTo>
                  <a:pt x="3467376" y="1354766"/>
                </a:lnTo>
                <a:lnTo>
                  <a:pt x="0" y="135476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2581989" y="3157227"/>
            <a:ext cx="10418360" cy="7654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379"/>
              </a:lnSpc>
            </a:pPr>
            <a:r>
              <a:rPr lang="en-US" sz="6255">
                <a:solidFill>
                  <a:srgbClr val="FFFFFF"/>
                </a:solidFill>
                <a:latin typeface="Edo"/>
                <a:ea typeface="Edo"/>
                <a:cs typeface="Edo"/>
                <a:sym typeface="Edo"/>
              </a:rPr>
              <a:t>Titolo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609088" y="4609957"/>
            <a:ext cx="11802629" cy="2739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05"/>
              </a:lnSpc>
            </a:pPr>
            <a:r>
              <a:rPr lang="en-US" sz="1575" b="true">
                <a:solidFill>
                  <a:srgbClr val="0E0E0E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Sottotitolo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2138400" y="6556917"/>
            <a:ext cx="12932239" cy="14641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sz="2499" b="true">
                <a:solidFill>
                  <a:srgbClr val="0E0E0E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Autori e affiliazione</a:t>
            </a:r>
          </a:p>
          <a:p>
            <a:pPr algn="l">
              <a:lnSpc>
                <a:spcPts val="2050"/>
              </a:lnSpc>
            </a:pPr>
            <a:r>
              <a:rPr lang="en-US" sz="1464" b="true">
                <a:solidFill>
                  <a:srgbClr val="0E0E0E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testo</a:t>
            </a:r>
          </a:p>
          <a:p>
            <a:pPr algn="l">
              <a:lnSpc>
                <a:spcPts val="2050"/>
              </a:lnSpc>
            </a:pPr>
          </a:p>
          <a:p>
            <a:pPr algn="l">
              <a:lnSpc>
                <a:spcPts val="2050"/>
              </a:lnSpc>
            </a:pPr>
          </a:p>
          <a:p>
            <a:pPr algn="l">
              <a:lnSpc>
                <a:spcPts val="2050"/>
              </a:lnSpc>
            </a:pPr>
          </a:p>
        </p:txBody>
      </p:sp>
      <p:sp>
        <p:nvSpPr>
          <p:cNvPr name="TextBox 9" id="9"/>
          <p:cNvSpPr txBox="true"/>
          <p:nvPr/>
        </p:nvSpPr>
        <p:spPr>
          <a:xfrm rot="0">
            <a:off x="15542164" y="1024660"/>
            <a:ext cx="4536633" cy="4462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88"/>
              </a:lnSpc>
            </a:pPr>
            <a:r>
              <a:rPr lang="en-US" sz="2706">
                <a:solidFill>
                  <a:srgbClr val="0E0E0E"/>
                </a:solidFill>
                <a:latin typeface="Open Sauce"/>
                <a:ea typeface="Open Sauce"/>
                <a:cs typeface="Open Sauce"/>
                <a:sym typeface="Open Sauce"/>
              </a:rPr>
              <a:t>Logo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12354068" y="26720350"/>
            <a:ext cx="3693771" cy="2610207"/>
          </a:xfrm>
          <a:custGeom>
            <a:avLst/>
            <a:gdLst/>
            <a:ahLst/>
            <a:cxnLst/>
            <a:rect r="r" b="b" t="t" l="l"/>
            <a:pathLst>
              <a:path h="2610207" w="3693771">
                <a:moveTo>
                  <a:pt x="0" y="0"/>
                </a:moveTo>
                <a:lnTo>
                  <a:pt x="3693772" y="0"/>
                </a:lnTo>
                <a:lnTo>
                  <a:pt x="3693772" y="2610206"/>
                </a:lnTo>
                <a:lnTo>
                  <a:pt x="0" y="261020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7018679" y="27940912"/>
            <a:ext cx="6653696" cy="17700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3"/>
              </a:lnSpc>
              <a:spcBef>
                <a:spcPct val="0"/>
              </a:spcBef>
            </a:pPr>
            <a:r>
              <a:rPr lang="en-US" sz="3602">
                <a:solidFill>
                  <a:srgbClr val="71A1B9"/>
                </a:solidFill>
                <a:latin typeface="Archivo Black"/>
                <a:ea typeface="Archivo Black"/>
                <a:cs typeface="Archivo Black"/>
                <a:sym typeface="Archivo Black"/>
              </a:rPr>
              <a:t>I°</a:t>
            </a:r>
            <a:r>
              <a:rPr lang="en-US" sz="3602">
                <a:solidFill>
                  <a:srgbClr val="71A1B9"/>
                </a:solidFill>
                <a:latin typeface="Archivo Black"/>
                <a:ea typeface="Archivo Black"/>
                <a:cs typeface="Archivo Black"/>
                <a:sym typeface="Archivo Black"/>
              </a:rPr>
              <a:t> Convegno annuale Network PREMs e PROMs</a:t>
            </a:r>
          </a:p>
          <a:p>
            <a:pPr algn="ctr">
              <a:lnSpc>
                <a:spcPts val="3993"/>
              </a:lnSpc>
              <a:spcBef>
                <a:spcPct val="0"/>
              </a:spcBef>
            </a:pPr>
            <a:r>
              <a:rPr lang="en-US" sz="2852">
                <a:solidFill>
                  <a:srgbClr val="71A1B9"/>
                </a:solidFill>
                <a:latin typeface="Archivo Black"/>
                <a:ea typeface="Archivo Black"/>
                <a:cs typeface="Archivo Black"/>
                <a:sym typeface="Archivo Black"/>
              </a:rPr>
              <a:t>Pisa, 13 Ottobre 2025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DAGyYLIM8Uk</dc:identifier>
  <dcterms:modified xsi:type="dcterms:W3CDTF">2011-08-01T06:04:30Z</dcterms:modified>
  <cp:revision>1</cp:revision>
  <dc:title>Poster loghi</dc:title>
</cp:coreProperties>
</file>